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1/11/2022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5E16D7-F45E-B741-ACD7-2E55D66D47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Mikroplastika u zubnoj pasti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4798F67-4A9F-B148-9670-1B4C7D2681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Mirko Lovrić, 6.b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5045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5A23AD-A337-2B46-B1D7-0BF6ADD2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46632"/>
            <a:ext cx="10058400" cy="1609344"/>
          </a:xfrm>
        </p:spPr>
        <p:txBody>
          <a:bodyPr/>
          <a:lstStyle/>
          <a:p>
            <a:r>
              <a:rPr lang="hr-HR"/>
              <a:t>Pokus: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1268B3C-812A-C447-9391-A6F00315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47938"/>
            <a:ext cx="10979277" cy="3231355"/>
          </a:xfrm>
        </p:spPr>
        <p:txBody>
          <a:bodyPr>
            <a:normAutofit/>
          </a:bodyPr>
          <a:lstStyle/>
          <a:p>
            <a:r>
              <a:rPr lang="hr-HR" sz="3600"/>
              <a:t>Što mi je trebalo: -epruveta, zubna pasta sa mikrogranulama, filtarski papir, lijevak, 2 drvena štapića, plastična šprica, čaša i čaša sa vodom ( 20mL ).</a:t>
            </a:r>
          </a:p>
          <a:p>
            <a:r>
              <a:rPr lang="hr-HR" sz="3600"/>
              <a:t>Trebao sam provjeriti da li u pasti za zube koju koristim svaki dan ima mikroplastike.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17C3311A-FB4B-654A-A41B-3A096F060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438" y="685801"/>
            <a:ext cx="3933031" cy="16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A3A0D5-34C4-174D-89A4-B8B193C6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Koraci u Pokusu: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B8420B6-C938-8D48-AB46-635577E5B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78" y="1807105"/>
            <a:ext cx="6160103" cy="4203623"/>
          </a:xfrm>
        </p:spPr>
        <p:txBody>
          <a:bodyPr>
            <a:normAutofit fontScale="92500"/>
          </a:bodyPr>
          <a:lstStyle/>
          <a:p>
            <a:r>
              <a:rPr lang="hr-HR" sz="2800"/>
              <a:t>1: filtrarski papir sam morao staviti u ljevak, a onda ljevak u času.</a:t>
            </a:r>
          </a:p>
          <a:p>
            <a:r>
              <a:rPr lang="hr-HR" sz="2800"/>
              <a:t>2: onda sam morao u epruvetu stavit zubnu pastu do sredine epruvete.</a:t>
            </a:r>
          </a:p>
          <a:p>
            <a:r>
              <a:rPr lang="hr-HR" sz="2800"/>
              <a:t>3:onda sa drvenim štapićem promješati pastu kako nebi ostale grudice.</a:t>
            </a:r>
          </a:p>
          <a:p>
            <a:r>
              <a:rPr lang="hr-HR" sz="2800"/>
              <a:t>4:ostatke paste sam prebacio u čašu s vodom, pa sam ponovno promješao sadržaj kako bi bilo zamućeno.</a:t>
            </a:r>
            <a:endParaRPr lang="sr-Latn-RS" sz="28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8422D7A2-FA0D-8B4B-9213-D5CB93252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9" y="957792"/>
            <a:ext cx="1273969" cy="1698626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4AF37630-F3F1-AF48-BEB1-9571A0A86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719" y="2279425"/>
            <a:ext cx="1670970" cy="1510562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F188CD4E-9E67-1946-A813-237D35C21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944" y="3513854"/>
            <a:ext cx="1453626" cy="1510562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3217E995-7B87-8F4D-B7D2-59A7BB7D3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239" y="4450040"/>
            <a:ext cx="1256142" cy="167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5C9840E-E795-6C48-85A5-A887C0B2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Koraci u pokusu: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647058A-9F3A-0842-8ED4-D2195D6CB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88" y="1775609"/>
            <a:ext cx="7315308" cy="4426857"/>
          </a:xfrm>
        </p:spPr>
        <p:txBody>
          <a:bodyPr>
            <a:normAutofit/>
          </a:bodyPr>
          <a:lstStyle/>
          <a:p>
            <a:r>
              <a:rPr lang="hr-HR" sz="2800"/>
              <a:t>5: uzeo sam plastičnu špricu, a onda napunio sa sadržajem iz čaše.</a:t>
            </a:r>
          </a:p>
          <a:p>
            <a:r>
              <a:rPr lang="hr-HR" sz="2800"/>
              <a:t>6: istisnuo sam iz šprice sadržaj u papir za filtriranje, a sadržaj sam ostavio preko noći. Kada sam se ujutro probudio voda je iscurila kroz papir.</a:t>
            </a:r>
          </a:p>
          <a:p>
            <a:r>
              <a:rPr lang="hr-HR" sz="2800"/>
              <a:t>7:izvadio sam papir za filtriranje van da se osuši, da bih mogao vidjeti komade mikroplastike osušene.</a:t>
            </a:r>
            <a:endParaRPr lang="sr-Latn-RS" sz="28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B87EEA67-9410-F242-90F5-EF15CF232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61" y="973407"/>
            <a:ext cx="1100667" cy="1467557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969A78FC-53E8-EE43-AA13-998D681BB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619" y="2485572"/>
            <a:ext cx="1573010" cy="2097347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D4D5F787-FD7A-B346-AE84-2AAA38CBA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196" y="4251476"/>
            <a:ext cx="1378042" cy="18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FB4F04-12EA-C941-B5E4-03989313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016823"/>
            <a:ext cx="10058400" cy="1609344"/>
          </a:xfrm>
        </p:spPr>
        <p:txBody>
          <a:bodyPr/>
          <a:lstStyle/>
          <a:p>
            <a:r>
              <a:rPr lang="hr-HR"/>
              <a:t>Zaključak pokusa: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2FF9AE3-32FB-0440-AA7D-C6DFCE860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135" y="2351580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hr-HR" sz="3200"/>
              <a:t>S obzirom na provedeni praktični rad, radije bih prao zube sa pastom koja ne sadrži mikrogranule.</a:t>
            </a:r>
          </a:p>
          <a:p>
            <a:r>
              <a:rPr lang="hr-HR" sz="3200"/>
              <a:t>Mlisim da moj organizam ne može razgraditi komade mikroplastike i da se one negdje nakupljaju i stvaraju štetu organizmu.</a:t>
            </a:r>
          </a:p>
          <a:p>
            <a:r>
              <a:rPr lang="hr-HR" sz="3200"/>
              <a:t>Isto tako mikroplastika završava u otpadnim vodama i pravi štetu okolišu. S obzirom da nije topljiva u vodi ne vidim razlog zašto je upotrebljavati u proizvodnji zubnih pasta.</a:t>
            </a:r>
            <a:endParaRPr lang="sr-Latn-RS" sz="3200"/>
          </a:p>
        </p:txBody>
      </p:sp>
    </p:spTree>
    <p:extLst>
      <p:ext uri="{BB962C8B-B14F-4D97-AF65-F5344CB8AC3E}">
        <p14:creationId xmlns:p14="http://schemas.microsoft.com/office/powerpoint/2010/main" val="353049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CA3E2F-4A8F-CC4C-B3E3-3866AB9B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841178"/>
          </a:xfrm>
        </p:spPr>
        <p:txBody>
          <a:bodyPr/>
          <a:lstStyle/>
          <a:p>
            <a:r>
              <a:rPr lang="hr-HR"/>
              <a:t>Hvala na pažnji!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BF9F9DF-F785-7A49-9D90-4D0D15B9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476" y="3108476"/>
            <a:ext cx="5346723" cy="2592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/>
              <a:t>😄</a:t>
            </a:r>
            <a:endParaRPr lang="sr-Latn-RS" sz="4800"/>
          </a:p>
        </p:txBody>
      </p:sp>
    </p:spTree>
    <p:extLst>
      <p:ext uri="{BB962C8B-B14F-4D97-AF65-F5344CB8AC3E}">
        <p14:creationId xmlns:p14="http://schemas.microsoft.com/office/powerpoint/2010/main" val="10774263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Široki zaslon</PresentationFormat>
  <Paragraphs>20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Slog od drveta</vt:lpstr>
      <vt:lpstr>Mikroplastika u zubnoj pasti</vt:lpstr>
      <vt:lpstr>Pokus:</vt:lpstr>
      <vt:lpstr>Koraci u Pokusu:</vt:lpstr>
      <vt:lpstr>Koraci u pokusu:</vt:lpstr>
      <vt:lpstr>Zaključak pokusa: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Mikroplastika u zubnoj pasti</dc:title>
  <dc:creator>Sara Lovrić</dc:creator>
  <cp:lastModifiedBy>Korisnik</cp:lastModifiedBy>
  <cp:revision>1</cp:revision>
  <dcterms:created xsi:type="dcterms:W3CDTF">2021-12-16T18:49:57Z</dcterms:created>
  <dcterms:modified xsi:type="dcterms:W3CDTF">2022-01-11T07:54:14Z</dcterms:modified>
</cp:coreProperties>
</file>